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3248" y="3855486"/>
            <a:ext cx="6477000" cy="1914144"/>
          </a:xfrm>
        </p:spPr>
        <p:txBody>
          <a:bodyPr/>
          <a:lstStyle/>
          <a:p>
            <a:r>
              <a:rPr lang="en-US" dirty="0" smtClean="0"/>
              <a:t>Liberal Tradition II</a:t>
            </a:r>
            <a:endParaRPr lang="en-US" dirty="0"/>
          </a:p>
        </p:txBody>
      </p:sp>
      <p:pic>
        <p:nvPicPr>
          <p:cNvPr id="4" name="Picture 3" descr="sleep_of_reason-550x7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208" y="197945"/>
            <a:ext cx="3253894" cy="461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4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Enlightenment gave us reason and rationality.  What did the best of the Enlightenment have to do with the worst of the Enlightenment.</a:t>
            </a:r>
          </a:p>
          <a:p>
            <a:r>
              <a:rPr lang="en-US" dirty="0" smtClean="0"/>
              <a:t>Immanuel Kant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2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35138"/>
            <a:ext cx="3967898" cy="4056062"/>
          </a:xfrm>
        </p:spPr>
        <p:txBody>
          <a:bodyPr/>
          <a:lstStyle/>
          <a:p>
            <a:r>
              <a:rPr lang="en-US" dirty="0" smtClean="0"/>
              <a:t>Romanticism draws us to the dark side (anxiety, horror, irrationality).  Romanticism offered an alternative to enlightenment and reason.   </a:t>
            </a:r>
            <a:endParaRPr lang="en-US" dirty="0"/>
          </a:p>
        </p:txBody>
      </p:sp>
      <p:pic>
        <p:nvPicPr>
          <p:cNvPr id="4" name="Picture 3" descr="fransisco de goya satur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299" y="220799"/>
            <a:ext cx="3556248" cy="634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9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Elizabeth focused on the restoration of the old order and yet people were still pouring into unban centers.  Death, disease and pestilence were never far away.</a:t>
            </a:r>
          </a:p>
          <a:p>
            <a:r>
              <a:rPr lang="en-US" dirty="0" smtClean="0"/>
              <a:t>What was the importance of Utilitarianism?</a:t>
            </a:r>
          </a:p>
          <a:p>
            <a:pPr lvl="1"/>
            <a:r>
              <a:rPr lang="en-US" dirty="0" smtClean="0"/>
              <a:t>Its strengths</a:t>
            </a:r>
          </a:p>
          <a:p>
            <a:pPr lvl="1"/>
            <a:r>
              <a:rPr lang="en-US" dirty="0" smtClean="0"/>
              <a:t>Its weaknesses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Mill writes both Utilitarianism and On Liberty.  Is there a tension between these two texts?  Notice doing the greatest good for the greatest number can be used to deny liberty.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55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17</TotalTime>
  <Words>127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Liberal Tradition II</vt:lpstr>
      <vt:lpstr>PowerPoint Presentation</vt:lpstr>
      <vt:lpstr>PowerPoint Presentation</vt:lpstr>
      <vt:lpstr>PowerPoint Presentation</vt:lpstr>
    </vt:vector>
  </TitlesOfParts>
  <Company>CSUMB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 Tradition II</dc:title>
  <dc:creator>John Berteaux</dc:creator>
  <cp:lastModifiedBy>John Berteaux</cp:lastModifiedBy>
  <cp:revision>2</cp:revision>
  <dcterms:created xsi:type="dcterms:W3CDTF">2018-02-01T05:33:53Z</dcterms:created>
  <dcterms:modified xsi:type="dcterms:W3CDTF">2018-02-01T05:51:10Z</dcterms:modified>
</cp:coreProperties>
</file>